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2" autoAdjust="0"/>
    <p:restoredTop sz="95897" autoAdjust="0"/>
  </p:normalViewPr>
  <p:slideViewPr>
    <p:cSldViewPr snapToGrid="0" snapToObjects="1" showGuides="1">
      <p:cViewPr varScale="1">
        <p:scale>
          <a:sx n="25" d="100"/>
          <a:sy n="25" d="100"/>
        </p:scale>
        <p:origin x="2464" y="24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5/16/24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ICMRED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8D6F0473-93E3-7D3A-E83B-03B5F49E25B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1392" y="1044862"/>
            <a:ext cx="2453730" cy="2025517"/>
          </a:xfrm>
          <a:prstGeom prst="rect">
            <a:avLst/>
          </a:prstGeom>
        </p:spPr>
      </p:pic>
      <p:sp>
        <p:nvSpPr>
          <p:cNvPr id="5" name="文本框 4">
            <a:extLst>
              <a:ext uri="{FF2B5EF4-FFF2-40B4-BE49-F238E27FC236}">
                <a16:creationId xmlns:a16="http://schemas.microsoft.com/office/drawing/2014/main" id="{366908CC-628C-4AC1-814C-DA363F7B6896}"/>
              </a:ext>
            </a:extLst>
          </p:cNvPr>
          <p:cNvSpPr txBox="1"/>
          <p:nvPr userDrawn="1"/>
        </p:nvSpPr>
        <p:spPr>
          <a:xfrm>
            <a:off x="691392" y="3315558"/>
            <a:ext cx="2453730" cy="830997"/>
          </a:xfrm>
          <a:prstGeom prst="rect">
            <a:avLst/>
          </a:prstGeom>
          <a:noFill/>
        </p:spPr>
        <p:txBody>
          <a:bodyPr wrap="square" rtlCol="0">
            <a:spAutoFit/>
          </a:bodyPr>
          <a:lstStyle/>
          <a:p>
            <a:pPr algn="ctr"/>
            <a:r>
              <a:rPr lang="en-US" altLang="zh-CN" sz="2400" b="1" kern="1200" dirty="0">
                <a:solidFill>
                  <a:srgbClr val="D8AF87"/>
                </a:solidFill>
                <a:latin typeface="Century Gothic" panose="020B0502020202020204" pitchFamily="34" charset="0"/>
                <a:ea typeface="+mn-ea"/>
                <a:cs typeface="+mn-cs"/>
              </a:rPr>
              <a:t>Workshop </a:t>
            </a:r>
          </a:p>
          <a:p>
            <a:pPr algn="ctr"/>
            <a:r>
              <a:rPr lang="en-US" altLang="zh-CN" sz="2400" b="1" kern="1200" dirty="0">
                <a:solidFill>
                  <a:srgbClr val="D8AF87"/>
                </a:solidFill>
                <a:latin typeface="Century Gothic" panose="020B0502020202020204" pitchFamily="34" charset="0"/>
                <a:ea typeface="+mn-ea"/>
                <a:cs typeface="+mn-cs"/>
              </a:rPr>
              <a:t>Birmingham</a:t>
            </a:r>
            <a:endParaRPr lang="zh-CN" altLang="en-US" sz="2400" b="1" kern="1200" dirty="0">
              <a:solidFill>
                <a:srgbClr val="D8AF87"/>
              </a:solidFill>
              <a:latin typeface="Century Gothic" panose="020B0502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71</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11</cp:revision>
  <dcterms:created xsi:type="dcterms:W3CDTF">2023-06-27T02:26:40Z</dcterms:created>
  <dcterms:modified xsi:type="dcterms:W3CDTF">2024-05-16T03:34:34Z</dcterms:modified>
  <cp:category>Research poster templates </cp:category>
</cp:coreProperties>
</file>